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9" r:id="rId5"/>
    <p:sldId id="261" r:id="rId6"/>
    <p:sldId id="267" r:id="rId7"/>
    <p:sldId id="1142" r:id="rId8"/>
    <p:sldId id="1257" r:id="rId9"/>
    <p:sldId id="1260" r:id="rId10"/>
    <p:sldId id="302" r:id="rId11"/>
    <p:sldId id="271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首頁" id="{358C1436-8726-44E9-9674-06351113E5DF}">
          <p14:sldIdLst>
            <p14:sldId id="259"/>
          </p14:sldIdLst>
        </p14:section>
        <p14:section name="控管紀錄(Git)" id="{6A277EEA-9672-4024-8708-20A0F39A99C0}">
          <p14:sldIdLst/>
        </p14:section>
        <p14:section name="進度統整" id="{9DD50ACF-4175-4751-9D6B-498445AED633}">
          <p14:sldIdLst>
            <p14:sldId id="261"/>
            <p14:sldId id="267"/>
          </p14:sldIdLst>
        </p14:section>
        <p14:section name="需求列表" id="{DE023DAD-9EED-426D-8EB3-17248E4D00C3}">
          <p14:sldIdLst>
            <p14:sldId id="1142"/>
          </p14:sldIdLst>
        </p14:section>
        <p14:section name="模組列表" id="{4734B755-1284-4D0A-BD14-DE31D9E9C0A3}">
          <p14:sldIdLst/>
        </p14:section>
        <p14:section name="系統分析" id="{9A21F2E2-4FC0-4A62-9703-93430BA9593A}">
          <p14:sldIdLst/>
        </p14:section>
        <p14:section name="專案架構" id="{1EBCE073-09FA-4CD3-BDCF-56A4EDB986FF}">
          <p14:sldIdLst/>
        </p14:section>
        <p14:section name="成果展示(yyyy/mm/dd)" id="{70DC3051-68F9-4DEC-9A31-AFAFBB0B0227}">
          <p14:sldIdLst>
            <p14:sldId id="1257"/>
            <p14:sldId id="1260"/>
          </p14:sldIdLst>
        </p14:section>
        <p14:section name="問題紀錄" id="{E54951B3-F25C-472E-B15E-EA7E37F6D2ED}">
          <p14:sldIdLst>
            <p14:sldId id="302"/>
          </p14:sldIdLst>
        </p14:section>
        <p14:section name="參考資料" id="{45BCF316-EF51-4D48-B1BE-363829FB5D01}">
          <p14:sldIdLst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66FE"/>
    <a:srgbClr val="FFFFFF"/>
    <a:srgbClr val="7CAFDE"/>
    <a:srgbClr val="3886CC"/>
    <a:srgbClr val="66A2D8"/>
    <a:srgbClr val="FF6600"/>
    <a:srgbClr val="9751CB"/>
    <a:srgbClr val="6AA4D9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36FB1B-0341-42CA-A5F9-6A406449BA27}" v="16" dt="2025-03-28T08:45:37.4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06799F8-075E-4A3A-A7F6-7FBC6576F1A4}" styleName="佈景主題樣式 2 - 輔色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87" autoAdjust="0"/>
    <p:restoredTop sz="94496" autoAdjust="0"/>
  </p:normalViewPr>
  <p:slideViewPr>
    <p:cSldViewPr snapToGrid="0">
      <p:cViewPr varScale="1">
        <p:scale>
          <a:sx n="92" d="100"/>
          <a:sy n="92" d="100"/>
        </p:scale>
        <p:origin x="216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>
                <a:ea typeface="標楷體" panose="03000509000000000000" pitchFamily="65" charset="-120"/>
              </a:rPr>
              <a:t>2025/3/28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>
                <a:ea typeface="標楷體" panose="03000509000000000000" pitchFamily="65" charset="-120"/>
              </a:rPr>
              <a:t>‹#›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2CB905C5-9D54-40E2-B40C-7996280CAB02}" type="datetimeFigureOut">
              <a:rPr lang="zh-TW" altLang="en-US" smtClean="0"/>
              <a:pPr/>
              <a:t>2025/3/28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 dirty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EF8A6B0B-A5FB-4629-B823-69B1A9EB3A4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18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0272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9710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D2A7B-EFDF-F583-C81B-F9A94529A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>
            <a:extLst>
              <a:ext uri="{FF2B5EF4-FFF2-40B4-BE49-F238E27FC236}">
                <a16:creationId xmlns:a16="http://schemas.microsoft.com/office/drawing/2014/main" id="{EAF2A89C-679F-5152-67A1-09993285EC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7316BDF-65D0-F4E5-1BCA-4C39F061C7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0DFDAE3-A42D-7E10-5AB8-B2E538D941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094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AFDD2-8E44-E0FB-145F-87900C111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>
            <a:extLst>
              <a:ext uri="{FF2B5EF4-FFF2-40B4-BE49-F238E27FC236}">
                <a16:creationId xmlns:a16="http://schemas.microsoft.com/office/drawing/2014/main" id="{6809A8A0-5194-6D88-DB24-6E05DBB8F4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3691515-C0EF-583C-74ED-8D2149D9B4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049CACC-1CDE-1E00-AF5D-80ADBB6781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5767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8277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2025/3/28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2025/3/28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qq_51264805/article/details/122305848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000" b="0" dirty="0"/>
              <a:t>進度報告</a:t>
            </a:r>
            <a:br>
              <a:rPr lang="en-US" altLang="zh-TW" sz="4000" b="0" dirty="0"/>
            </a:br>
            <a:r>
              <a:rPr lang="en-US" altLang="zh-TW" sz="5300" b="0" dirty="0"/>
              <a:t>FPGA</a:t>
            </a:r>
            <a:r>
              <a:rPr lang="zh-TW" altLang="en-US" sz="5300" b="0" dirty="0"/>
              <a:t>專案練習</a:t>
            </a:r>
            <a:endParaRPr lang="zh-TW" altLang="en-US" sz="4000" b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人：歐陽秉璿</a:t>
            </a:r>
            <a:endParaRPr lang="en-US" altLang="zh-TW" dirty="0"/>
          </a:p>
          <a:p>
            <a:r>
              <a:rPr lang="zh-TW" altLang="en-US" dirty="0"/>
              <a:t>目前成員：歐陽秉璿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2025/3/27</a:t>
            </a:r>
          </a:p>
          <a:p>
            <a:r>
              <a:rPr lang="zh-TW" altLang="en-US" dirty="0"/>
              <a:t>開始日期：</a:t>
            </a:r>
            <a:endParaRPr lang="en-US" altLang="zh-TW" dirty="0"/>
          </a:p>
          <a:p>
            <a:pPr algn="l"/>
            <a:r>
              <a:rPr lang="zh-TW" altLang="en-US" dirty="0"/>
              <a:t>結束日期：</a:t>
            </a:r>
          </a:p>
        </p:txBody>
      </p:sp>
    </p:spTree>
    <p:extLst>
      <p:ext uri="{BB962C8B-B14F-4D97-AF65-F5344CB8AC3E}">
        <p14:creationId xmlns:p14="http://schemas.microsoft.com/office/powerpoint/2010/main" val="4056936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當週進度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6491C7B-EB7B-AD0B-64E1-24A6E61540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23988" y="1182459"/>
            <a:ext cx="3126177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zh-TW" altLang="zh-TW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項目：</a:t>
            </a:r>
            <a:r>
              <a:rPr kumimoji="0" lang="en-US" altLang="zh-TW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VGA</a:t>
            </a:r>
            <a:r>
              <a:rPr kumimoji="0" lang="zh-TW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顯示</a:t>
            </a:r>
            <a:endParaRPr lang="en-US" altLang="zh-TW" sz="32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EB85CAB-5C97-85D9-BD1F-348DC4E82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951" y="2281862"/>
            <a:ext cx="11328399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TW" altLang="zh-TW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TW" altLang="zh-TW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6602AD7-C214-FB76-6758-2FE13CB881CC}"/>
              </a:ext>
            </a:extLst>
          </p:cNvPr>
          <p:cNvSpPr txBox="1"/>
          <p:nvPr/>
        </p:nvSpPr>
        <p:spPr>
          <a:xfrm>
            <a:off x="923987" y="1710680"/>
            <a:ext cx="45416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0">
              <a:buNone/>
            </a:pPr>
            <a:r>
              <a:rPr lang="zh-TW" altLang="en-US" sz="24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第七題的程式</a:t>
            </a:r>
            <a:endParaRPr lang="en-US" altLang="zh-TW" sz="24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lvl="1" indent="0">
              <a:buNone/>
            </a:pPr>
            <a:endParaRPr lang="en-US" altLang="zh-TW" sz="24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206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進度統整</a:t>
            </a: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B6670EFA-88DD-465E-A9EB-C7F2570FBCC6}"/>
              </a:ext>
            </a:extLst>
          </p:cNvPr>
          <p:cNvGrpSpPr/>
          <p:nvPr/>
        </p:nvGrpSpPr>
        <p:grpSpPr>
          <a:xfrm>
            <a:off x="-1104181" y="1085125"/>
            <a:ext cx="12670105" cy="5142145"/>
            <a:chOff x="-1104181" y="1085125"/>
            <a:chExt cx="12670105" cy="5142145"/>
          </a:xfrm>
        </p:grpSpPr>
        <p:sp>
          <p:nvSpPr>
            <p:cNvPr id="4" name="內容版面配置區 1">
              <a:extLst>
                <a:ext uri="{FF2B5EF4-FFF2-40B4-BE49-F238E27FC236}">
                  <a16:creationId xmlns:a16="http://schemas.microsoft.com/office/drawing/2014/main" id="{A378B30B-4458-4F5F-A010-843A622DFCA2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1189494"/>
              <a:ext cx="10727724" cy="5037776"/>
            </a:xfrm>
            <a:prstGeom prst="rect">
              <a:avLst/>
            </a:prstGeom>
          </p:spPr>
          <p:txBody>
            <a:bodyPr vert="horz" lIns="91440" tIns="45720" rIns="91440" bIns="45720" numCol="2" rtlCol="0">
              <a:normAutofit/>
            </a:bodyPr>
            <a:lstStyle>
              <a:lvl1pPr marL="144000" indent="-1440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1pPr>
              <a:lvl2pPr marL="6858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2pPr>
              <a:lvl3pPr marL="11430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3pPr>
              <a:lvl4pPr marL="16002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4pPr>
              <a:lvl5pPr marL="20574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TW" altLang="en-US" b="1" dirty="0"/>
                <a:t>十一月：                                                             三月</a:t>
              </a:r>
              <a:r>
                <a:rPr lang="en-US" altLang="zh-TW" b="1" dirty="0"/>
                <a:t>:</a:t>
              </a:r>
              <a:r>
                <a:rPr lang="zh-TW" altLang="en-US" b="1" dirty="0"/>
                <a:t>                             </a:t>
              </a:r>
              <a:endParaRPr lang="en-US" altLang="zh-TW" b="1" dirty="0"/>
            </a:p>
            <a:p>
              <a:pPr marL="144000" lvl="1" indent="-144000"/>
              <a:r>
                <a:rPr lang="en-US" altLang="zh-TW" b="1" dirty="0"/>
                <a:t>2024/11/18~2024/11/22</a:t>
              </a:r>
              <a:r>
                <a:rPr lang="zh-TW" altLang="en-US" b="1" dirty="0"/>
                <a:t>：                               第七題的程式</a:t>
              </a:r>
              <a:endParaRPr lang="en-US" altLang="zh-TW" b="1" dirty="0"/>
            </a:p>
            <a:p>
              <a:pPr marL="285750" lvl="1" indent="-285750"/>
              <a:r>
                <a:rPr lang="zh-TW" altLang="en-US" strike="sngStrike" dirty="0"/>
                <a:t>計數器</a:t>
              </a:r>
              <a:r>
                <a:rPr lang="en-US" altLang="zh-TW" strike="sngStrike" dirty="0"/>
                <a:t>0~9,9~0</a:t>
              </a:r>
            </a:p>
            <a:p>
              <a:pPr marL="285750" lvl="1" indent="-285750"/>
              <a:r>
                <a:rPr lang="zh-TW" altLang="en-US" strike="sngStrike" dirty="0"/>
                <a:t>兩個計數器上下數和上下限可設定</a:t>
              </a:r>
              <a:endParaRPr lang="en-US" altLang="zh-TW" strike="sngStrike" dirty="0"/>
            </a:p>
            <a:p>
              <a:pPr marL="0" lvl="1" indent="0">
                <a:buNone/>
              </a:pPr>
              <a:r>
                <a:rPr lang="zh-TW" altLang="en-US" dirty="0"/>
                <a:t>十二月</a:t>
              </a:r>
              <a:r>
                <a:rPr lang="en-US" altLang="zh-TW" dirty="0"/>
                <a:t>:</a:t>
              </a:r>
            </a:p>
            <a:p>
              <a:pPr marL="0" lvl="1" indent="0">
                <a:buNone/>
              </a:pPr>
              <a:r>
                <a:rPr lang="zh-TW" altLang="en-US" dirty="0"/>
                <a:t>  </a:t>
              </a:r>
              <a:r>
                <a:rPr lang="en-US" altLang="zh-TW" b="1" dirty="0"/>
                <a:t>2024/11/18~2024/11/22</a:t>
              </a:r>
              <a:r>
                <a:rPr lang="zh-TW" altLang="en-US" b="1" dirty="0"/>
                <a:t>：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zh-TW" altLang="en-US" sz="1600" b="1" dirty="0">
                  <a:latin typeface="Arial" panose="020B0604020202020204" pitchFamily="34" charset="0"/>
                </a:rPr>
                <a:t> </a:t>
              </a:r>
              <a:r>
                <a:rPr lang="en-US" altLang="zh-TW" sz="1600" b="1" dirty="0">
                  <a:latin typeface="Arial" panose="020B0604020202020204" pitchFamily="34" charset="0"/>
                </a:rPr>
                <a:t>FSM</a:t>
              </a:r>
              <a:r>
                <a:rPr lang="zh-TW" altLang="en-US" sz="1600" b="1" dirty="0">
                  <a:latin typeface="Arial" panose="020B0604020202020204" pitchFamily="34" charset="0"/>
                </a:rPr>
                <a:t>控制</a:t>
              </a:r>
              <a:r>
                <a:rPr kumimoji="0" lang="zh-TW" altLang="zh-TW" sz="16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計數器</a:t>
              </a:r>
              <a:r>
                <a:rPr kumimoji="0" lang="zh-TW" altLang="en-US" sz="16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切換上下數</a:t>
              </a:r>
              <a:endParaRPr kumimoji="0" lang="en-US" altLang="zh-TW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  <a:p>
              <a:pPr marL="0" lvl="1" indent="0">
                <a:buNone/>
              </a:pPr>
              <a:r>
                <a:rPr lang="en-US" altLang="zh-TW" b="1" dirty="0">
                  <a:latin typeface="Arial" panose="020B0604020202020204" pitchFamily="34" charset="0"/>
                </a:rPr>
                <a:t>  </a:t>
              </a:r>
              <a:r>
                <a:rPr lang="en-US" altLang="zh-TW" b="1" dirty="0"/>
                <a:t>2024/12/16~2024/12/27</a:t>
              </a:r>
              <a:r>
                <a:rPr lang="zh-TW" altLang="en-US" b="1" dirty="0"/>
                <a:t>：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  PWM</a:t>
              </a:r>
              <a:r>
                <a:rPr lang="zh-TW" altLang="en-US" b="1" dirty="0"/>
                <a:t>控制上下計數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zh-TW" altLang="en-US" dirty="0"/>
                <a:t>一月</a:t>
              </a:r>
              <a:r>
                <a:rPr lang="en-US" altLang="zh-TW" dirty="0"/>
                <a:t>: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2025/1/13~2025/1/19</a:t>
              </a:r>
              <a:r>
                <a:rPr lang="zh-TW" altLang="en-US" b="1" dirty="0"/>
                <a:t>：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 </a:t>
              </a:r>
              <a:r>
                <a:rPr lang="zh-TW" altLang="en-US" b="1" dirty="0"/>
                <a:t>第一到四題的燒錄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zh-TW" altLang="en-US" b="1" dirty="0"/>
                <a:t> 第四題</a:t>
              </a:r>
              <a:r>
                <a:rPr lang="en-US" altLang="zh-TW" b="1" dirty="0"/>
                <a:t>AOV MSC </a:t>
              </a:r>
              <a:r>
                <a:rPr lang="en-US" altLang="zh-TW" b="1" dirty="0" err="1"/>
                <a:t>Bearkdown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2025/1/20~2025/1/22</a:t>
              </a:r>
              <a:r>
                <a:rPr lang="zh-TW" altLang="en-US" b="1" dirty="0"/>
                <a:t>：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zh-TW" altLang="en-US" b="1" dirty="0"/>
                <a:t>第五題的</a:t>
              </a:r>
              <a:r>
                <a:rPr lang="en-US" altLang="zh-TW" sz="1600" b="1" dirty="0" err="1"/>
                <a:t>AOV,MSC,FSM,BreakDown</a:t>
              </a:r>
              <a:r>
                <a:rPr lang="zh-TW" altLang="en-US" sz="1600" b="1" dirty="0"/>
                <a:t>圖</a:t>
              </a:r>
              <a:endParaRPr lang="en-US" altLang="zh-TW" sz="1600" b="1" dirty="0"/>
            </a:p>
            <a:p>
              <a:pPr marL="0" lvl="1" indent="0">
                <a:buNone/>
              </a:pPr>
              <a:r>
                <a:rPr lang="zh-TW" altLang="en-US" b="1" dirty="0"/>
                <a:t>程式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2025/1/23~2025/1/24</a:t>
              </a:r>
              <a:r>
                <a:rPr lang="zh-TW" altLang="en-US" b="1" dirty="0"/>
                <a:t>：</a:t>
              </a:r>
              <a:endParaRPr lang="en-US" altLang="zh-TW" b="1" dirty="0"/>
            </a:p>
            <a:p>
              <a:pPr marL="0" lvl="1" indent="0">
                <a:buNone/>
              </a:pPr>
              <a:r>
                <a:rPr lang="zh-TW" altLang="en-US" b="1" dirty="0"/>
                <a:t>第六題的</a:t>
              </a:r>
              <a:r>
                <a:rPr lang="en-US" altLang="zh-TW" sz="1400" b="1" dirty="0" err="1"/>
                <a:t>AOV,MSC,FSM,BreakDown</a:t>
              </a:r>
              <a:r>
                <a:rPr lang="zh-TW" altLang="en-US" sz="1400" b="1" dirty="0"/>
                <a:t>圖</a:t>
              </a:r>
              <a:endParaRPr lang="en-US" altLang="zh-TW" sz="1400" b="1" dirty="0"/>
            </a:p>
            <a:p>
              <a:pPr marL="0" lvl="1" indent="0">
                <a:buNone/>
              </a:pPr>
              <a:r>
                <a:rPr lang="zh-TW" altLang="en-US" b="1" dirty="0"/>
                <a:t>程式</a:t>
              </a:r>
              <a:endParaRPr lang="en-US" altLang="zh-TW" b="1" dirty="0"/>
            </a:p>
            <a:p>
              <a:pPr marL="0" lvl="1" indent="0">
                <a:buNone/>
              </a:pPr>
              <a:endParaRPr lang="en-US" altLang="zh-TW" b="1" dirty="0"/>
            </a:p>
            <a:p>
              <a:pPr marL="0" lvl="1" indent="0">
                <a:buNone/>
              </a:pPr>
              <a:endParaRPr lang="en-US" altLang="zh-TW" b="1" dirty="0"/>
            </a:p>
            <a:p>
              <a:pPr marL="0" lvl="1" indent="0">
                <a:buNone/>
              </a:pPr>
              <a:r>
                <a:rPr lang="en-US" altLang="zh-TW" b="1" dirty="0"/>
                <a:t> </a:t>
              </a:r>
            </a:p>
            <a:p>
              <a:pPr marL="0" lvl="1" indent="0">
                <a:buNone/>
              </a:pPr>
              <a:endParaRPr lang="en-US" altLang="zh-TW" b="1" dirty="0"/>
            </a:p>
            <a:p>
              <a:pPr marL="0" lvl="1" indent="0">
                <a:buNone/>
              </a:pPr>
              <a:endParaRPr lang="en-US" altLang="zh-TW" dirty="0"/>
            </a:p>
            <a:p>
              <a:pPr marL="0" lvl="1" indent="0">
                <a:buNone/>
              </a:pPr>
              <a:endParaRPr lang="en-US" altLang="zh-TW" dirty="0"/>
            </a:p>
            <a:p>
              <a:pPr marL="0" lvl="1" indent="0">
                <a:buNone/>
              </a:pPr>
              <a:endParaRPr lang="en-US" altLang="zh-TW" dirty="0"/>
            </a:p>
            <a:p>
              <a:pPr marL="0" indent="0">
                <a:buNone/>
              </a:pPr>
              <a:endParaRPr lang="en-US" altLang="zh-TW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5EAF975-E01C-455F-8423-51E186B8CE08}"/>
                </a:ext>
              </a:extLst>
            </p:cNvPr>
            <p:cNvSpPr/>
            <p:nvPr/>
          </p:nvSpPr>
          <p:spPr>
            <a:xfrm>
              <a:off x="44569" y="1085125"/>
              <a:ext cx="81951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7DF2111-ADA6-4350-938F-5A1D723CA48D}"/>
                </a:ext>
              </a:extLst>
            </p:cNvPr>
            <p:cNvSpPr/>
            <p:nvPr/>
          </p:nvSpPr>
          <p:spPr>
            <a:xfrm>
              <a:off x="-577970" y="1436137"/>
              <a:ext cx="144204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8D39E99-F47F-4517-BED2-8C8718E79E4A}"/>
                </a:ext>
              </a:extLst>
            </p:cNvPr>
            <p:cNvSpPr/>
            <p:nvPr/>
          </p:nvSpPr>
          <p:spPr>
            <a:xfrm>
              <a:off x="-1104181" y="1994778"/>
              <a:ext cx="1994141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  <a:p>
              <a:pPr marL="285750" lvl="1" indent="-285750" algn="r"/>
              <a:endParaRPr lang="en-US" altLang="zh-TW" sz="2000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339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1.VIVADO</a:t>
            </a:r>
          </a:p>
          <a:p>
            <a:pPr marL="0" indent="0">
              <a:buNone/>
            </a:pPr>
            <a:r>
              <a:rPr lang="en-US" altLang="zh-TW" dirty="0"/>
              <a:t>2.Github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/>
              <a:t>需求列表 </a:t>
            </a:r>
            <a:r>
              <a:rPr lang="en-US" altLang="zh-TW" sz="3600" dirty="0"/>
              <a:t>– </a:t>
            </a:r>
            <a:r>
              <a:rPr lang="zh-TW" altLang="en-US" sz="3600" dirty="0"/>
              <a:t>軟體需求 </a:t>
            </a:r>
            <a:r>
              <a:rPr lang="en-US" altLang="zh-TW" sz="3600" dirty="0"/>
              <a:t>(</a:t>
            </a:r>
            <a:r>
              <a:rPr lang="en-US" altLang="zh-TW" sz="3600" dirty="0">
                <a:solidFill>
                  <a:srgbClr val="FF0000"/>
                </a:solidFill>
                <a:highlight>
                  <a:srgbClr val="FFFF00"/>
                </a:highlight>
              </a:rPr>
              <a:t>2025/1/24</a:t>
            </a:r>
            <a:r>
              <a:rPr lang="zh-TW" altLang="en-US" sz="3600" dirty="0">
                <a:solidFill>
                  <a:srgbClr val="FF0000"/>
                </a:solidFill>
                <a:highlight>
                  <a:srgbClr val="FFFF00"/>
                </a:highlight>
              </a:rPr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590588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ED2CD7-C0C5-BF82-CD00-469A3B4DB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22593B29-A266-CD13-7BA9-D812663E5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成果展示</a:t>
            </a:r>
            <a:r>
              <a:rPr lang="en-US" altLang="zh-TW" dirty="0"/>
              <a:t>-</a:t>
            </a:r>
            <a:r>
              <a:rPr lang="zh-TW" altLang="en-US" dirty="0"/>
              <a:t>模擬圖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4043641F-9C73-7D98-D666-2B78B2703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530927"/>
            <a:ext cx="10515600" cy="3705997"/>
          </a:xfrm>
        </p:spPr>
      </p:pic>
    </p:spTree>
    <p:extLst>
      <p:ext uri="{BB962C8B-B14F-4D97-AF65-F5344CB8AC3E}">
        <p14:creationId xmlns:p14="http://schemas.microsoft.com/office/powerpoint/2010/main" val="798475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F3518-BD18-63B8-1C3B-025C00059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13877996-B612-9D89-2993-A88C71F1E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成果展示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63E1D554-13BA-9D1F-318C-D2FBA94597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37909" y="1201738"/>
            <a:ext cx="6716182" cy="5037137"/>
          </a:xfrm>
        </p:spPr>
      </p:pic>
    </p:spTree>
    <p:extLst>
      <p:ext uri="{BB962C8B-B14F-4D97-AF65-F5344CB8AC3E}">
        <p14:creationId xmlns:p14="http://schemas.microsoft.com/office/powerpoint/2010/main" val="4225558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41511" y="1201850"/>
            <a:ext cx="11048999" cy="50264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/>
              <a:t>Q:</a:t>
            </a:r>
            <a:r>
              <a:rPr lang="zh-TW" altLang="en-US" sz="2400" dirty="0"/>
              <a:t>螢幕顯示無信號</a:t>
            </a:r>
            <a:endParaRPr lang="en-US" altLang="zh-TW" sz="2400" dirty="0"/>
          </a:p>
          <a:p>
            <a:pPr marL="0" indent="0">
              <a:buNone/>
            </a:pPr>
            <a:endParaRPr lang="en-US" altLang="zh-TW" sz="2400" dirty="0"/>
          </a:p>
          <a:p>
            <a:pPr marL="0" indent="0">
              <a:buNone/>
            </a:pPr>
            <a:r>
              <a:rPr lang="zh-TW" altLang="en-US" sz="2400" dirty="0"/>
              <a:t>解決方法</a:t>
            </a:r>
            <a:r>
              <a:rPr lang="en-US" altLang="zh-TW" sz="2400" dirty="0"/>
              <a:t>:</a:t>
            </a:r>
            <a:r>
              <a:rPr lang="zh-TW" altLang="en-US" sz="2400" dirty="0"/>
              <a:t>增加除頻程式</a:t>
            </a:r>
            <a:endParaRPr lang="en-US" altLang="zh-TW" sz="24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問題記錄 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0" name="內容版面配置區 1"/>
          <p:cNvSpPr txBox="1">
            <a:spLocks/>
          </p:cNvSpPr>
          <p:nvPr/>
        </p:nvSpPr>
        <p:spPr>
          <a:xfrm>
            <a:off x="838199" y="1201850"/>
            <a:ext cx="11048999" cy="502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403700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>
                <a:cs typeface="Times New Roman" panose="02020603050405020304" pitchFamily="18" charset="0"/>
              </a:rPr>
              <a:t> </a:t>
            </a:r>
            <a:r>
              <a:rPr lang="en-US" altLang="zh-TW" dirty="0">
                <a:cs typeface="Times New Roman" panose="02020603050405020304" pitchFamily="18" charset="0"/>
                <a:hlinkClick r:id="rId2"/>
              </a:rPr>
              <a:t>https://blog.csdn.net/qq_51264805/article/details/122305848</a:t>
            </a:r>
            <a:r>
              <a:rPr lang="zh-TW" altLang="en-US" dirty="0">
                <a:cs typeface="Times New Roman" panose="02020603050405020304" pitchFamily="18" charset="0"/>
              </a:rPr>
              <a:t>  </a:t>
            </a:r>
            <a:r>
              <a:rPr lang="en-US" altLang="zh-TW">
                <a:cs typeface="Times New Roman" panose="02020603050405020304" pitchFamily="18" charset="0"/>
              </a:rPr>
              <a:t>VGA</a:t>
            </a:r>
            <a:r>
              <a:rPr lang="zh-TW" altLang="en-US">
                <a:cs typeface="Times New Roman" panose="02020603050405020304" pitchFamily="18" charset="0"/>
              </a:rPr>
              <a:t>  </a:t>
            </a:r>
            <a:r>
              <a:rPr lang="zh-TW" altLang="en-US" dirty="0">
                <a:cs typeface="Times New Roman" panose="02020603050405020304" pitchFamily="18" charset="0"/>
              </a:rPr>
              <a:t>相關資料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1759100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BB123B6792E293438CEA6AA35CA04760" ma:contentTypeVersion="5" ma:contentTypeDescription="建立新的文件。" ma:contentTypeScope="" ma:versionID="0e3d2bbfedcb133ed9ac2bb6ff30e275">
  <xsd:schema xmlns:xsd="http://www.w3.org/2001/XMLSchema" xmlns:xs="http://www.w3.org/2001/XMLSchema" xmlns:p="http://schemas.microsoft.com/office/2006/metadata/properties" xmlns:ns3="4130aab6-5efa-46f9-a3e2-a46c680ed0c8" targetNamespace="http://schemas.microsoft.com/office/2006/metadata/properties" ma:root="true" ma:fieldsID="fc3d8ac118508d547c8335428ae83e19" ns3:_="">
    <xsd:import namespace="4130aab6-5efa-46f9-a3e2-a46c680ed0c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30aab6-5efa-46f9-a3e2-a46c680ed0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C3EA3E1-390E-47C3-AF6A-8745D1828E18}">
  <ds:schemaRefs>
    <ds:schemaRef ds:uri="http://purl.org/dc/terms/"/>
    <ds:schemaRef ds:uri="http://schemas.microsoft.com/office/2006/metadata/properties"/>
    <ds:schemaRef ds:uri="http://www.w3.org/XML/1998/namespace"/>
    <ds:schemaRef ds:uri="http://purl.org/dc/dcmitype/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4130aab6-5efa-46f9-a3e2-a46c680ed0c8"/>
  </ds:schemaRefs>
</ds:datastoreItem>
</file>

<file path=customXml/itemProps2.xml><?xml version="1.0" encoding="utf-8"?>
<ds:datastoreItem xmlns:ds="http://schemas.openxmlformats.org/officeDocument/2006/customXml" ds:itemID="{2F151378-7C27-42AC-86BC-2A32EB4A00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90DEA3-99C8-48B4-A5A2-07B0B7DF1E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130aab6-5efa-46f9-a3e2-a46c680ed0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90560</TotalTime>
  <Words>202</Words>
  <Application>Microsoft Office PowerPoint</Application>
  <PresentationFormat>寬螢幕</PresentationFormat>
  <Paragraphs>53</Paragraphs>
  <Slides>8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Office 佈景主題</vt:lpstr>
      <vt:lpstr>進度報告 FPGA專案練習</vt:lpstr>
      <vt:lpstr>當週進度</vt:lpstr>
      <vt:lpstr>進度統整</vt:lpstr>
      <vt:lpstr>需求列表 – 軟體需求 (2025/1/24更新)</vt:lpstr>
      <vt:lpstr>成果展示-模擬圖</vt:lpstr>
      <vt:lpstr>成果展示</vt:lpstr>
      <vt:lpstr>問題記錄 (軟體問題)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專案進度報告 MQTT</dc:title>
  <dc:creator>User</dc:creator>
  <cp:lastModifiedBy>C112112110</cp:lastModifiedBy>
  <cp:revision>3147</cp:revision>
  <dcterms:created xsi:type="dcterms:W3CDTF">2019-03-11T13:47:46Z</dcterms:created>
  <dcterms:modified xsi:type="dcterms:W3CDTF">2025-03-28T08:48:02Z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0x010100BB123B6792E293438CEA6AA35CA04760</vt:lpwstr>
  </property>
</Properties>
</file>